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4624"/>
            <a:ext cx="97210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/>
              <a:t>Як відбуваються зміни вжиття людини і </a:t>
            </a:r>
            <a:endParaRPr lang="uk-UA" sz="3200" b="1" dirty="0" smtClean="0"/>
          </a:p>
          <a:p>
            <a:r>
              <a:rPr lang="uk-UA" sz="3200" b="1" dirty="0" smtClean="0"/>
              <a:t>суспільства</a:t>
            </a:r>
            <a:r>
              <a:rPr lang="uk-UA" sz="3200" b="1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484784"/>
            <a:ext cx="5335874" cy="3725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052736"/>
            <a:ext cx="3267869" cy="1832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071" y="3140968"/>
            <a:ext cx="3375950" cy="1898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841" y="4303390"/>
            <a:ext cx="3406147" cy="2554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8868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3608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1. </a:t>
            </a:r>
            <a:r>
              <a:rPr lang="ru-RU" dirty="0" err="1"/>
              <a:t>Чому</a:t>
            </a:r>
            <a:r>
              <a:rPr lang="ru-RU" dirty="0"/>
              <a:t> і як </a:t>
            </a:r>
            <a:r>
              <a:rPr lang="ru-RU" dirty="0" err="1"/>
              <a:t>виникло</a:t>
            </a:r>
            <a:r>
              <a:rPr lang="ru-RU" dirty="0"/>
              <a:t> </a:t>
            </a:r>
            <a:r>
              <a:rPr lang="ru-RU" dirty="0" err="1"/>
              <a:t>господарство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692696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Господарюванням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людей,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задоволення</a:t>
            </a:r>
            <a:r>
              <a:rPr lang="ru-RU" dirty="0"/>
              <a:t> </a:t>
            </a:r>
            <a:r>
              <a:rPr lang="ru-RU" dirty="0" err="1"/>
              <a:t>їхніх</a:t>
            </a:r>
            <a:r>
              <a:rPr lang="ru-RU" dirty="0"/>
              <a:t> потреб. </a:t>
            </a:r>
            <a:r>
              <a:rPr lang="ru-RU" dirty="0" err="1"/>
              <a:t>Найдавніші</a:t>
            </a:r>
            <a:r>
              <a:rPr lang="ru-RU" dirty="0"/>
              <a:t> люди </a:t>
            </a:r>
            <a:r>
              <a:rPr lang="ru-RU" dirty="0" err="1"/>
              <a:t>займалися</a:t>
            </a:r>
            <a:r>
              <a:rPr lang="ru-RU" dirty="0"/>
              <a:t> </a:t>
            </a:r>
            <a:r>
              <a:rPr lang="ru-RU" dirty="0" err="1"/>
              <a:t>збиральництвом</a:t>
            </a:r>
            <a:r>
              <a:rPr lang="ru-RU" dirty="0"/>
              <a:t>, </a:t>
            </a:r>
            <a:r>
              <a:rPr lang="ru-RU" dirty="0" err="1"/>
              <a:t>полюванням</a:t>
            </a:r>
            <a:r>
              <a:rPr lang="ru-RU" dirty="0"/>
              <a:t> та </a:t>
            </a:r>
            <a:r>
              <a:rPr lang="ru-RU" dirty="0" err="1"/>
              <a:t>рибальством</a:t>
            </a:r>
            <a:r>
              <a:rPr lang="ru-RU" dirty="0"/>
              <a:t>.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господарство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привласнювальним</a:t>
            </a:r>
            <a:r>
              <a:rPr lang="ru-RU" dirty="0"/>
              <a:t>, </a:t>
            </a:r>
            <a:r>
              <a:rPr lang="ru-RU" dirty="0" err="1"/>
              <a:t>адже</a:t>
            </a:r>
            <a:r>
              <a:rPr lang="ru-RU" dirty="0"/>
              <a:t> люди брали (</a:t>
            </a:r>
            <a:r>
              <a:rPr lang="ru-RU" dirty="0" err="1"/>
              <a:t>привласнювали</a:t>
            </a:r>
            <a:r>
              <a:rPr lang="ru-RU" dirty="0"/>
              <a:t>) все </a:t>
            </a:r>
            <a:r>
              <a:rPr lang="ru-RU" dirty="0" err="1"/>
              <a:t>необхідне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у природному </a:t>
            </a:r>
            <a:r>
              <a:rPr lang="ru-RU" dirty="0" err="1"/>
              <a:t>середовищі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4656" y="1772816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Досліди</a:t>
            </a:r>
            <a:endParaRPr lang="ru-RU" dirty="0"/>
          </a:p>
          <a:p>
            <a:r>
              <a:rPr lang="ru-RU" b="1" dirty="0" smtClean="0"/>
              <a:t>Установи </a:t>
            </a:r>
            <a:r>
              <a:rPr lang="ru-RU" b="1" dirty="0" err="1"/>
              <a:t>відповідність</a:t>
            </a:r>
            <a:r>
              <a:rPr lang="ru-RU" b="1" dirty="0"/>
              <a:t> </a:t>
            </a:r>
            <a:r>
              <a:rPr lang="ru-RU" b="1" dirty="0" err="1"/>
              <a:t>між</a:t>
            </a:r>
            <a:r>
              <a:rPr lang="ru-RU" b="1" dirty="0"/>
              <a:t> </a:t>
            </a:r>
            <a:r>
              <a:rPr lang="ru-RU" b="1" dirty="0" err="1"/>
              <a:t>термінами</a:t>
            </a:r>
            <a:r>
              <a:rPr lang="ru-RU" b="1" dirty="0"/>
              <a:t> та </a:t>
            </a:r>
            <a:r>
              <a:rPr lang="ru-RU" b="1" dirty="0" err="1"/>
              <a:t>малюнками</a:t>
            </a:r>
            <a:r>
              <a:rPr lang="ru-RU" b="1" dirty="0"/>
              <a:t>. Поясни свою думку.</a:t>
            </a:r>
            <a:endParaRPr lang="uk-UA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56" y="2426003"/>
            <a:ext cx="6057900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43684" y="2780928"/>
            <a:ext cx="2669924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err="1" smtClean="0"/>
              <a:t>Привласнювальне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/>
              <a:t>господарство</a:t>
            </a:r>
            <a:endParaRPr lang="ru-RU" dirty="0"/>
          </a:p>
          <a:p>
            <a:endParaRPr lang="ru-RU" dirty="0"/>
          </a:p>
          <a:p>
            <a:r>
              <a:rPr lang="ru-RU" dirty="0"/>
              <a:t>2. </a:t>
            </a:r>
            <a:r>
              <a:rPr lang="ru-RU" dirty="0" err="1"/>
              <a:t>Землеробство</a:t>
            </a:r>
            <a:endParaRPr lang="ru-RU" dirty="0"/>
          </a:p>
          <a:p>
            <a:endParaRPr lang="ru-RU" dirty="0"/>
          </a:p>
          <a:p>
            <a:r>
              <a:rPr lang="ru-RU" dirty="0"/>
              <a:t>3. Ремесло</a:t>
            </a:r>
          </a:p>
          <a:p>
            <a:endParaRPr lang="ru-RU" dirty="0"/>
          </a:p>
          <a:p>
            <a:r>
              <a:rPr lang="ru-RU" dirty="0"/>
              <a:t>4. </a:t>
            </a:r>
            <a:r>
              <a:rPr lang="ru-RU" dirty="0" err="1"/>
              <a:t>Торгівля</a:t>
            </a:r>
            <a:endParaRPr lang="ru-RU" dirty="0"/>
          </a:p>
          <a:p>
            <a:endParaRPr lang="ru-RU" dirty="0"/>
          </a:p>
          <a:p>
            <a:r>
              <a:rPr lang="ru-RU" dirty="0"/>
              <a:t>5. </a:t>
            </a:r>
            <a:r>
              <a:rPr lang="ru-RU" dirty="0" err="1"/>
              <a:t>Скотарство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84014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4624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Поступово ручну працю людей замінювали робочі машини і механізми. Виникали нові галузі промисловості, з’явилися залізниці, автомобілі, а на початку </a:t>
            </a:r>
            <a:r>
              <a:rPr lang="en-US" dirty="0"/>
              <a:t>XX </a:t>
            </a:r>
            <a:r>
              <a:rPr lang="uk-UA" dirty="0"/>
              <a:t>ст. — авіація. Винайдення радіо, телефону, телеграфу, кінематографу сприяло урізноманітненню життя людей, освоєнню різних куточків планети.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44953"/>
            <a:ext cx="3874736" cy="2903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24744"/>
            <a:ext cx="3757215" cy="2417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17032"/>
            <a:ext cx="3823110" cy="2870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96" y="4313883"/>
            <a:ext cx="4035872" cy="2474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950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80598"/>
            <a:ext cx="2630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2. Звідки беруться гроші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9848" y="1639827"/>
            <a:ext cx="88089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Історія українських грошей бере початок з Русі-України. На думку дослідників, назва «гривня» походить від прикраси із золота або срібла — обруча, який носили на шиї (на «загривку»). Перші українські гроші виникли наприкінці </a:t>
            </a:r>
            <a:r>
              <a:rPr lang="en-US" sz="1400" dirty="0"/>
              <a:t>X — </a:t>
            </a:r>
            <a:r>
              <a:rPr lang="uk-UA" sz="1400" dirty="0"/>
              <a:t>на початку </a:t>
            </a:r>
            <a:r>
              <a:rPr lang="en-US" sz="1400" dirty="0"/>
              <a:t>XI </a:t>
            </a:r>
            <a:r>
              <a:rPr lang="uk-UA" sz="1400" dirty="0"/>
              <a:t>ст. за часів правління князя Володимира Великого: «</a:t>
            </a:r>
            <a:r>
              <a:rPr lang="uk-UA" sz="1400" dirty="0" err="1"/>
              <a:t>златники</a:t>
            </a:r>
            <a:r>
              <a:rPr lang="uk-UA" sz="1400" dirty="0"/>
              <a:t>» і «срібляники». На них було зображено образ князя та тризуб. Гривня була і грошовою одиницею Української Народної республіки. Гривні суверенної України увійшли в обіг 1996 року.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48" y="2826581"/>
            <a:ext cx="2516510" cy="1258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851" y="2826581"/>
            <a:ext cx="2378149" cy="262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48" y="4161269"/>
            <a:ext cx="2274193" cy="1496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293096"/>
            <a:ext cx="30480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70554" y="3371839"/>
            <a:ext cx="4114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Гривні Української Народної Республіки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65544" y="5446869"/>
            <a:ext cx="2458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Гроші сучасної України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1996" y="5657671"/>
            <a:ext cx="91559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Досліди</a:t>
            </a:r>
          </a:p>
          <a:p>
            <a:endParaRPr lang="uk-UA" b="1" dirty="0"/>
          </a:p>
          <a:p>
            <a:r>
              <a:rPr lang="uk-UA" b="1" dirty="0"/>
              <a:t>Розглянь зображення банкнот. З яким періодом в історії України вони пов’язані? Які елементи схожі?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472" y="439498"/>
            <a:ext cx="8774640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err="1"/>
              <a:t>Висловіть</a:t>
            </a:r>
            <a:r>
              <a:rPr lang="ru-RU" dirty="0"/>
              <a:t> </a:t>
            </a:r>
            <a:r>
              <a:rPr lang="ru-RU" dirty="0" err="1"/>
              <a:t>припущення</a:t>
            </a:r>
            <a:r>
              <a:rPr lang="ru-RU" dirty="0"/>
              <a:t>, </a:t>
            </a:r>
            <a:r>
              <a:rPr lang="ru-RU" dirty="0" err="1"/>
              <a:t>навіщо</a:t>
            </a:r>
            <a:r>
              <a:rPr lang="ru-RU" dirty="0"/>
              <a:t> люди </a:t>
            </a:r>
            <a:r>
              <a:rPr lang="ru-RU" dirty="0" err="1"/>
              <a:t>винайшли</a:t>
            </a:r>
            <a:r>
              <a:rPr lang="ru-RU" dirty="0"/>
              <a:t> </a:t>
            </a:r>
            <a:r>
              <a:rPr lang="ru-RU" dirty="0" err="1"/>
              <a:t>гроші</a:t>
            </a:r>
            <a:r>
              <a:rPr lang="ru-RU" dirty="0"/>
              <a:t>.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, на вашу думку, </a:t>
            </a:r>
            <a:r>
              <a:rPr lang="ru-RU" dirty="0" err="1"/>
              <a:t>обійтися</a:t>
            </a:r>
            <a:r>
              <a:rPr lang="ru-RU" dirty="0"/>
              <a:t> без них </a:t>
            </a:r>
            <a:r>
              <a:rPr lang="ru-RU" dirty="0" err="1"/>
              <a:t>нині</a:t>
            </a:r>
            <a:r>
              <a:rPr lang="ru-RU" dirty="0"/>
              <a:t>?</a:t>
            </a:r>
          </a:p>
          <a:p>
            <a:r>
              <a:rPr lang="ru-RU" dirty="0" err="1" smtClean="0"/>
              <a:t>Виготовлені</a:t>
            </a:r>
            <a:r>
              <a:rPr lang="ru-RU" dirty="0" smtClean="0"/>
              <a:t> </a:t>
            </a:r>
            <a:r>
              <a:rPr lang="ru-RU" dirty="0" err="1"/>
              <a:t>людиною</a:t>
            </a:r>
            <a:r>
              <a:rPr lang="ru-RU" dirty="0"/>
              <a:t> </a:t>
            </a:r>
            <a:r>
              <a:rPr lang="ru-RU" dirty="0" err="1"/>
              <a:t>речі</a:t>
            </a:r>
            <a:r>
              <a:rPr lang="ru-RU" dirty="0"/>
              <a:t>, </a:t>
            </a:r>
            <a:r>
              <a:rPr lang="ru-RU" dirty="0" err="1"/>
              <a:t>вирощену</a:t>
            </a:r>
            <a:r>
              <a:rPr lang="ru-RU" dirty="0"/>
              <a:t> </a:t>
            </a:r>
            <a:r>
              <a:rPr lang="ru-RU" dirty="0" err="1"/>
              <a:t>продукцію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обміняти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продати</a:t>
            </a:r>
            <a:r>
              <a:rPr lang="ru-RU" dirty="0"/>
              <a:t>. Так </a:t>
            </a:r>
            <a:r>
              <a:rPr lang="ru-RU" dirty="0" err="1"/>
              <a:t>з’являється</a:t>
            </a:r>
            <a:r>
              <a:rPr lang="ru-RU" dirty="0"/>
              <a:t> </a:t>
            </a:r>
            <a:r>
              <a:rPr lang="ru-RU" dirty="0" err="1"/>
              <a:t>торгівля</a:t>
            </a:r>
            <a:r>
              <a:rPr lang="ru-RU" dirty="0"/>
              <a:t> та </a:t>
            </a:r>
            <a:r>
              <a:rPr lang="ru-RU" dirty="0" err="1"/>
              <a:t>товарне</a:t>
            </a:r>
            <a:r>
              <a:rPr lang="ru-RU" dirty="0"/>
              <a:t> </a:t>
            </a:r>
            <a:r>
              <a:rPr lang="ru-RU" dirty="0" err="1"/>
              <a:t>господарство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9240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3. Як і </a:t>
            </a:r>
            <a:r>
              <a:rPr lang="ru-RU" dirty="0" err="1"/>
              <a:t>чому</a:t>
            </a:r>
            <a:r>
              <a:rPr lang="ru-RU" dirty="0"/>
              <a:t> люди </a:t>
            </a:r>
            <a:r>
              <a:rPr lang="ru-RU" dirty="0" err="1"/>
              <a:t>займаються</a:t>
            </a:r>
            <a:r>
              <a:rPr lang="ru-RU" dirty="0"/>
              <a:t> </a:t>
            </a:r>
            <a:r>
              <a:rPr lang="ru-RU" dirty="0" err="1"/>
              <a:t>підприємництвом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4104" y="657562"/>
            <a:ext cx="8604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Кого, на вашу думку, </a:t>
            </a:r>
            <a:r>
              <a:rPr lang="ru-RU" b="1" dirty="0" err="1"/>
              <a:t>називають</a:t>
            </a:r>
            <a:r>
              <a:rPr lang="ru-RU" b="1" dirty="0"/>
              <a:t> </a:t>
            </a:r>
            <a:r>
              <a:rPr lang="ru-RU" b="1" dirty="0" err="1"/>
              <a:t>підприємцями</a:t>
            </a:r>
            <a:r>
              <a:rPr lang="ru-RU" b="1" dirty="0"/>
              <a:t>? </a:t>
            </a:r>
            <a:r>
              <a:rPr lang="ru-RU" b="1" dirty="0" err="1"/>
              <a:t>Чи</a:t>
            </a:r>
            <a:r>
              <a:rPr lang="ru-RU" b="1" dirty="0"/>
              <a:t> </a:t>
            </a:r>
            <a:r>
              <a:rPr lang="ru-RU" b="1" dirty="0" err="1"/>
              <a:t>були</a:t>
            </a:r>
            <a:r>
              <a:rPr lang="ru-RU" b="1" dirty="0"/>
              <a:t> </a:t>
            </a:r>
            <a:r>
              <a:rPr lang="ru-RU" b="1" dirty="0" err="1"/>
              <a:t>такі</a:t>
            </a:r>
            <a:r>
              <a:rPr lang="ru-RU" b="1" dirty="0"/>
              <a:t> люди у </a:t>
            </a:r>
            <a:r>
              <a:rPr lang="ru-RU" b="1" dirty="0" err="1"/>
              <a:t>минулому</a:t>
            </a:r>
            <a:r>
              <a:rPr lang="ru-RU" b="1" dirty="0"/>
              <a:t>? </a:t>
            </a:r>
            <a:r>
              <a:rPr lang="ru-RU" b="1" dirty="0" err="1"/>
              <a:t>Чи</a:t>
            </a:r>
            <a:r>
              <a:rPr lang="ru-RU" b="1" dirty="0"/>
              <a:t> є </a:t>
            </a:r>
            <a:r>
              <a:rPr lang="ru-RU" b="1" dirty="0" err="1"/>
              <a:t>підприємці</a:t>
            </a:r>
            <a:r>
              <a:rPr lang="ru-RU" b="1" dirty="0"/>
              <a:t> </a:t>
            </a:r>
            <a:r>
              <a:rPr lang="ru-RU" b="1" dirty="0" err="1"/>
              <a:t>сьогодні</a:t>
            </a:r>
            <a:r>
              <a:rPr lang="ru-RU" b="1" dirty="0"/>
              <a:t>? </a:t>
            </a:r>
            <a:r>
              <a:rPr lang="ru-RU" b="1" dirty="0" err="1"/>
              <a:t>Наведіть</a:t>
            </a:r>
            <a:r>
              <a:rPr lang="ru-RU" b="1" dirty="0"/>
              <a:t> </a:t>
            </a:r>
            <a:r>
              <a:rPr lang="ru-RU" b="1" dirty="0" err="1"/>
              <a:t>приклади</a:t>
            </a:r>
            <a:r>
              <a:rPr lang="ru-RU" b="1" dirty="0"/>
              <a:t>.</a:t>
            </a:r>
            <a:endParaRPr lang="uk-UA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60" y="1412776"/>
            <a:ext cx="343852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79912" y="1730520"/>
            <a:ext cx="1854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Родина </a:t>
            </a:r>
            <a:r>
              <a:rPr lang="uk-UA" dirty="0" err="1"/>
              <a:t>Яхненків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2096" y="5157192"/>
            <a:ext cx="8748376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 err="1"/>
              <a:t>Яхненки</a:t>
            </a:r>
            <a:r>
              <a:rPr lang="uk-UA" dirty="0"/>
              <a:t> Степан, Терентій та Кіндрат родом з міста Сміла (нині — Черкаська область) розпочали свою підприємницьку діяльність із торгівлі борошном.</a:t>
            </a:r>
          </a:p>
          <a:p>
            <a:endParaRPr lang="uk-UA" dirty="0"/>
          </a:p>
          <a:p>
            <a:r>
              <a:rPr lang="uk-UA" dirty="0"/>
              <a:t>У 1820-х роках брати </a:t>
            </a:r>
            <a:r>
              <a:rPr lang="uk-UA" dirty="0" err="1"/>
              <a:t>Яхненки</a:t>
            </a:r>
            <a:r>
              <a:rPr lang="uk-UA" dirty="0"/>
              <a:t> і чоловік їхньої сестри — Федір </a:t>
            </a:r>
            <a:r>
              <a:rPr lang="uk-UA" dirty="0" err="1"/>
              <a:t>Симиренко</a:t>
            </a:r>
            <a:r>
              <a:rPr lang="uk-UA" dirty="0"/>
              <a:t> — заснували Торговий дім «Брати </a:t>
            </a:r>
            <a:r>
              <a:rPr lang="uk-UA" dirty="0" err="1"/>
              <a:t>Яхненки</a:t>
            </a:r>
            <a:r>
              <a:rPr lang="uk-UA" dirty="0"/>
              <a:t> і </a:t>
            </a:r>
            <a:r>
              <a:rPr lang="uk-UA" dirty="0" err="1"/>
              <a:t>Симиренко</a:t>
            </a:r>
            <a:r>
              <a:rPr lang="uk-UA" dirty="0"/>
              <a:t>».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041202"/>
            <a:ext cx="3240360" cy="2009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54" y="1052736"/>
            <a:ext cx="2556006" cy="3717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2066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Зайняття підприємницькою діяльністю спрямоване на отримання прибутку.</a:t>
            </a:r>
          </a:p>
          <a:p>
            <a:endParaRPr lang="uk-UA" dirty="0"/>
          </a:p>
          <a:p>
            <a:r>
              <a:rPr lang="uk-UA" dirty="0"/>
              <a:t>А для цього людині слід вирішити важливі питання:</a:t>
            </a:r>
          </a:p>
          <a:p>
            <a:endParaRPr lang="uk-UA" dirty="0"/>
          </a:p>
          <a:p>
            <a:r>
              <a:rPr lang="uk-UA" dirty="0"/>
              <a:t>якою діяльністю вона хоче цим займатися;</a:t>
            </a:r>
          </a:p>
          <a:p>
            <a:r>
              <a:rPr lang="uk-UA" dirty="0"/>
              <a:t>хто буде споживачами товарів, робіт чи послуг;</a:t>
            </a:r>
          </a:p>
          <a:p>
            <a:r>
              <a:rPr lang="uk-UA" dirty="0"/>
              <a:t>чи є конкуренти в цій справі;</a:t>
            </a:r>
          </a:p>
          <a:p>
            <a:r>
              <a:rPr lang="uk-UA" dirty="0"/>
              <a:t>як виробляти, реалізовувати, просувати (рекламувати) продукцію;</a:t>
            </a:r>
          </a:p>
          <a:p>
            <a:r>
              <a:rPr lang="uk-UA" dirty="0"/>
              <a:t>які технології застосовувати;</a:t>
            </a:r>
          </a:p>
          <a:p>
            <a:r>
              <a:rPr lang="uk-UA" dirty="0"/>
              <a:t>як розподіляти прибуток тощо.</a:t>
            </a:r>
          </a:p>
          <a:p>
            <a:r>
              <a:rPr lang="uk-UA" dirty="0"/>
              <a:t>Якою людиною, на твою думку, </a:t>
            </a:r>
            <a:endParaRPr lang="uk-UA" dirty="0" smtClean="0"/>
          </a:p>
          <a:p>
            <a:r>
              <a:rPr lang="uk-UA" dirty="0" smtClean="0"/>
              <a:t>має </a:t>
            </a:r>
            <a:r>
              <a:rPr lang="uk-UA" dirty="0"/>
              <a:t>бути підприємець?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66024"/>
            <a:ext cx="4104457" cy="3075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17032"/>
            <a:ext cx="4449688" cy="2966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4577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1. Розташуй в хронологічній послідовності події з історії паперових грошей:</a:t>
            </a:r>
          </a:p>
          <a:p>
            <a:endParaRPr lang="uk-UA" dirty="0"/>
          </a:p>
          <a:p>
            <a:r>
              <a:rPr lang="uk-UA" dirty="0"/>
              <a:t>поява паперових грошей в Північній Америці — 1690 р.</a:t>
            </a:r>
          </a:p>
          <a:p>
            <a:r>
              <a:rPr lang="uk-UA" dirty="0"/>
              <a:t>уведення паперових грошей у Франції — 1701 р.</a:t>
            </a:r>
          </a:p>
          <a:p>
            <a:r>
              <a:rPr lang="uk-UA" dirty="0"/>
              <a:t>перші паперові гроші в Європі — 1574 р.</a:t>
            </a:r>
          </a:p>
          <a:p>
            <a:r>
              <a:rPr lang="uk-UA" dirty="0"/>
              <a:t>перші банкноти суверенної України — 1996 р.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755576" y="3573016"/>
            <a:ext cx="74168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4165954" y="3439852"/>
            <a:ext cx="252028" cy="266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4035337" y="3068960"/>
            <a:ext cx="49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0р.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250273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120</TotalTime>
  <Words>486</Words>
  <Application>Microsoft Office PowerPoint</Application>
  <PresentationFormat>Экран (4:3)</PresentationFormat>
  <Paragraphs>51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Углы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</cp:revision>
  <dcterms:created xsi:type="dcterms:W3CDTF">2023-02-13T15:53:36Z</dcterms:created>
  <dcterms:modified xsi:type="dcterms:W3CDTF">2023-02-13T18:09:21Z</dcterms:modified>
</cp:coreProperties>
</file>